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58" r:id="rId9"/>
    <p:sldId id="276" r:id="rId10"/>
    <p:sldId id="259" r:id="rId11"/>
    <p:sldId id="274" r:id="rId12"/>
    <p:sldId id="277" r:id="rId13"/>
    <p:sldId id="278" r:id="rId14"/>
    <p:sldId id="279" r:id="rId15"/>
    <p:sldId id="280" r:id="rId16"/>
    <p:sldId id="281" r:id="rId17"/>
    <p:sldId id="282" r:id="rId18"/>
    <p:sldId id="284" r:id="rId19"/>
    <p:sldId id="283" r:id="rId20"/>
  </p:sldIdLst>
  <p:sldSz cx="36576000" cy="20574000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648" y="138"/>
      </p:cViewPr>
      <p:guideLst>
        <p:guide orient="horz" pos="6480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5f4d5b116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5f4d5b116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f4d5b11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f4d5b116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256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971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015b40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015b40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638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e015b4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7e015b4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29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51d9bcb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51d9bcb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075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e015b4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7e015b4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495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51d9bcb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51d9bcb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69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e015b4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7e015b4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41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51d9bcb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51d9bcb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78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64966437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64966437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51d9bcb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51d9bcb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318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51d9bcb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51d9bcb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28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51d9bcb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51d9bcb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4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51d9bcb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51d9bcb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58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51d9bcb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51d9bcb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657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f4d5b11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f4d5b116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e015b4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7e015b4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95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46800" y="10033279"/>
            <a:ext cx="34082400" cy="33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Roboto Light"/>
              <a:buNone/>
              <a:defRPr sz="1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Roboto Light"/>
              <a:buNone/>
              <a:defRPr sz="1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Roboto Light"/>
              <a:buNone/>
              <a:defRPr sz="1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Roboto Light"/>
              <a:buNone/>
              <a:defRPr sz="1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Roboto Light"/>
              <a:buNone/>
              <a:defRPr sz="1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Roboto Light"/>
              <a:buNone/>
              <a:defRPr sz="1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Roboto Light"/>
              <a:buNone/>
              <a:defRPr sz="1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Roboto Light"/>
              <a:buNone/>
              <a:defRPr sz="1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Roboto Light"/>
              <a:buNone/>
              <a:defRPr sz="1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46800" y="13119275"/>
            <a:ext cx="34082400" cy="31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oboto Light"/>
              <a:buNone/>
              <a:defRPr sz="9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None/>
              <a:defRPr sz="1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None/>
              <a:defRPr sz="1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None/>
              <a:defRPr sz="1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None/>
              <a:defRPr sz="1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None/>
              <a:defRPr sz="1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None/>
              <a:defRPr sz="1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None/>
              <a:defRPr sz="1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None/>
              <a:defRPr sz="1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7352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533400" rtl="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533400" rtl="0">
              <a:spcBef>
                <a:spcPts val="6400"/>
              </a:spcBef>
              <a:spcAft>
                <a:spcPts val="640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2466000" y="2222400"/>
            <a:ext cx="314232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2466000" y="5767400"/>
            <a:ext cx="273576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7200"/>
              <a:buFont typeface="Roboto Light"/>
              <a:buNone/>
              <a:defRPr sz="72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741725" y="2222400"/>
            <a:ext cx="314232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oboto Light"/>
              <a:buNone/>
              <a:defRPr sz="9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 idx="2"/>
          </p:nvPr>
        </p:nvSpPr>
        <p:spPr>
          <a:xfrm>
            <a:off x="1741725" y="5767400"/>
            <a:ext cx="273576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Roboto Light"/>
              <a:buNone/>
              <a:defRPr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5910400" y="2222400"/>
            <a:ext cx="191208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5910400" y="5558400"/>
            <a:ext cx="19120800" cy="12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●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533400">
              <a:spcBef>
                <a:spcPts val="6400"/>
              </a:spcBef>
              <a:spcAft>
                <a:spcPts val="0"/>
              </a:spcAft>
              <a:buClr>
                <a:srgbClr val="424242"/>
              </a:buClr>
              <a:buSzPts val="4800"/>
              <a:buFont typeface="Roboto Light"/>
              <a:buChar char="○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533400">
              <a:spcBef>
                <a:spcPts val="6400"/>
              </a:spcBef>
              <a:spcAft>
                <a:spcPts val="6400"/>
              </a:spcAft>
              <a:buClr>
                <a:srgbClr val="424242"/>
              </a:buClr>
              <a:buSzPts val="4800"/>
              <a:buFont typeface="Roboto Light"/>
              <a:buChar char="■"/>
              <a:defRPr sz="4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5910400" y="2222400"/>
            <a:ext cx="191208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oboto Light"/>
              <a:buNone/>
              <a:defRPr sz="9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5910400" y="5558400"/>
            <a:ext cx="19120800" cy="12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●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○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■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●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○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■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●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533400" rtl="0">
              <a:spcBef>
                <a:spcPts val="64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Light"/>
              <a:buChar char="○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533400" rtl="0">
              <a:spcBef>
                <a:spcPts val="6400"/>
              </a:spcBef>
              <a:spcAft>
                <a:spcPts val="6400"/>
              </a:spcAft>
              <a:buClr>
                <a:srgbClr val="FFFFFF"/>
              </a:buClr>
              <a:buSzPts val="4800"/>
              <a:buFont typeface="Roboto Light"/>
              <a:buChar char="■"/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60125" y="4505600"/>
            <a:ext cx="19750800" cy="73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200"/>
              <a:buFont typeface="Roboto Light"/>
              <a:buNone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mary Branding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400"/>
              <a:buFont typeface="Roboto Light"/>
              <a:buNone/>
              <a:defRPr sz="144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Roboto Light"/>
              <a:buNone/>
              <a:defRPr sz="1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marL="457200" lvl="0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Char char="●"/>
              <a:defRPr sz="7200">
                <a:solidFill>
                  <a:schemeClr val="dk2"/>
                </a:solidFill>
              </a:defRPr>
            </a:lvl1pPr>
            <a:lvl2pPr marL="914400" lvl="1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2pPr>
            <a:lvl3pPr marL="1371600" lvl="2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3pPr>
            <a:lvl4pPr marL="1828800" lvl="3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4pPr>
            <a:lvl5pPr marL="2286000" lvl="4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5pPr>
            <a:lvl6pPr marL="2743200" lvl="5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6pPr>
            <a:lvl7pPr marL="3200400" lvl="6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7pPr>
            <a:lvl8pPr marL="3657600" lvl="7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8pPr>
            <a:lvl9pPr marL="4114800" lvl="8" indent="-584200">
              <a:lnSpc>
                <a:spcPct val="115000"/>
              </a:lnSpc>
              <a:spcBef>
                <a:spcPts val="6400"/>
              </a:spcBef>
              <a:spcAft>
                <a:spcPts val="640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4499431" y="19262467"/>
            <a:ext cx="2194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algn="r" rtl="0"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buNone/>
              <a:defRPr sz="4000">
                <a:solidFill>
                  <a:schemeClr val="dk2"/>
                </a:solidFill>
              </a:defRPr>
            </a:lvl2pPr>
            <a:lvl3pPr lvl="2" algn="r" rtl="0">
              <a:buNone/>
              <a:defRPr sz="4000">
                <a:solidFill>
                  <a:schemeClr val="dk2"/>
                </a:solidFill>
              </a:defRPr>
            </a:lvl3pPr>
            <a:lvl4pPr lvl="3" algn="r" rtl="0">
              <a:buNone/>
              <a:defRPr sz="4000">
                <a:solidFill>
                  <a:schemeClr val="dk2"/>
                </a:solidFill>
              </a:defRPr>
            </a:lvl4pPr>
            <a:lvl5pPr lvl="4" algn="r" rtl="0">
              <a:buNone/>
              <a:defRPr sz="4000">
                <a:solidFill>
                  <a:schemeClr val="dk2"/>
                </a:solidFill>
              </a:defRPr>
            </a:lvl5pPr>
            <a:lvl6pPr lvl="5" algn="r" rtl="0">
              <a:buNone/>
              <a:defRPr sz="4000">
                <a:solidFill>
                  <a:schemeClr val="dk2"/>
                </a:solidFill>
              </a:defRPr>
            </a:lvl6pPr>
            <a:lvl7pPr lvl="6" algn="r" rtl="0">
              <a:buNone/>
              <a:defRPr sz="4000">
                <a:solidFill>
                  <a:schemeClr val="dk2"/>
                </a:solidFill>
              </a:defRPr>
            </a:lvl7pPr>
            <a:lvl8pPr lvl="7" algn="r" rtl="0">
              <a:buNone/>
              <a:defRPr sz="4000">
                <a:solidFill>
                  <a:schemeClr val="dk2"/>
                </a:solidFill>
              </a:defRPr>
            </a:lvl8pPr>
            <a:lvl9pPr lvl="8" algn="r" rtl="0">
              <a:buNone/>
              <a:defRPr sz="4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OK but How??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944DC-CE23-4388-BA8F-A16F9B82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1" y="5816665"/>
            <a:ext cx="15106650" cy="8940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acial Recognition APIs">
            <a:extLst>
              <a:ext uri="{FF2B5EF4-FFF2-40B4-BE49-F238E27FC236}">
                <a16:creationId xmlns:a16="http://schemas.microsoft.com/office/drawing/2014/main" id="{93D52952-EF96-4CCA-BC93-46FDABD17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4145907"/>
            <a:ext cx="17030700" cy="89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face detection 68 points">
            <a:extLst>
              <a:ext uri="{FF2B5EF4-FFF2-40B4-BE49-F238E27FC236}">
                <a16:creationId xmlns:a16="http://schemas.microsoft.com/office/drawing/2014/main" id="{EAB6B7B1-E3FE-4320-AC75-E7DBE6F36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174" y="1393687"/>
            <a:ext cx="14258925" cy="135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07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about such cases?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62D8A-04B0-43A1-A51F-04ED5268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701" y="4362449"/>
            <a:ext cx="10991850" cy="109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9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are you going to tell us how to build our own filters 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1EE10-CB8D-4854-8062-C552F39E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50" y="4012407"/>
            <a:ext cx="12973050" cy="114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8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1246800" y="10033279"/>
            <a:ext cx="34082400" cy="33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DEMO</a:t>
            </a:r>
            <a:endParaRPr dirty="0"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1"/>
          </p:nvPr>
        </p:nvSpPr>
        <p:spPr>
          <a:xfrm>
            <a:off x="1246800" y="13119275"/>
            <a:ext cx="34082400" cy="31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246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29B3F-C42B-4F19-B837-ACC8AA47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4610377"/>
            <a:ext cx="15811499" cy="120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0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1246800" y="10033279"/>
            <a:ext cx="34082400" cy="33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1"/>
          </p:nvPr>
        </p:nvSpPr>
        <p:spPr>
          <a:xfrm>
            <a:off x="1246800" y="13119275"/>
            <a:ext cx="34082400" cy="31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78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69B64-EA22-4832-9804-43DB9D66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0" y="4285751"/>
            <a:ext cx="16916399" cy="1271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4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1246800" y="10033279"/>
            <a:ext cx="34082400" cy="33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Questions ??</a:t>
            </a:r>
            <a:endParaRPr b="1" dirty="0"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1"/>
          </p:nvPr>
        </p:nvSpPr>
        <p:spPr>
          <a:xfrm>
            <a:off x="1246800" y="13119275"/>
            <a:ext cx="34082400" cy="31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55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???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05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5815150" y="13938150"/>
            <a:ext cx="191208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Aarshad Devani</a:t>
            </a:r>
            <a:br>
              <a:rPr lang="en-US" dirty="0"/>
            </a:br>
            <a:r>
              <a:rPr lang="en-US" sz="4800" dirty="0"/>
              <a:t>Web, XR, C# Developer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2D7A4-1620-48F0-A1A2-15430398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0" y="4625442"/>
            <a:ext cx="9312708" cy="9312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B2905-C481-4952-9ED4-FC72DDCB6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8" t="7413" r="17247" b="3205"/>
          <a:stretch/>
        </p:blipFill>
        <p:spPr>
          <a:xfrm>
            <a:off x="21126450" y="5452587"/>
            <a:ext cx="7886700" cy="77266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/>
              <a:t>What are we going to talk about ?</a:t>
            </a:r>
            <a:endParaRPr sz="12000" dirty="0"/>
          </a:p>
        </p:txBody>
      </p:sp>
    </p:spTree>
    <p:extLst>
      <p:ext uri="{BB962C8B-B14F-4D97-AF65-F5344CB8AC3E}">
        <p14:creationId xmlns:p14="http://schemas.microsoft.com/office/powerpoint/2010/main" val="192695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800" b="1" dirty="0"/>
              <a:t>Web AR</a:t>
            </a:r>
            <a:endParaRPr sz="20800" b="1" dirty="0"/>
          </a:p>
        </p:txBody>
      </p:sp>
    </p:spTree>
    <p:extLst>
      <p:ext uri="{BB962C8B-B14F-4D97-AF65-F5344CB8AC3E}">
        <p14:creationId xmlns:p14="http://schemas.microsoft.com/office/powerpoint/2010/main" val="381202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/>
              <a:t>But what in Web AR ?</a:t>
            </a:r>
            <a:endParaRPr sz="12000" dirty="0"/>
          </a:p>
        </p:txBody>
      </p:sp>
    </p:spTree>
    <p:extLst>
      <p:ext uri="{BB962C8B-B14F-4D97-AF65-F5344CB8AC3E}">
        <p14:creationId xmlns:p14="http://schemas.microsoft.com/office/powerpoint/2010/main" val="232098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800" b="1" dirty="0"/>
              <a:t>Face Filters</a:t>
            </a:r>
            <a:endParaRPr sz="20800" b="1" dirty="0"/>
          </a:p>
        </p:txBody>
      </p:sp>
    </p:spTree>
    <p:extLst>
      <p:ext uri="{BB962C8B-B14F-4D97-AF65-F5344CB8AC3E}">
        <p14:creationId xmlns:p14="http://schemas.microsoft.com/office/powerpoint/2010/main" val="316617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/>
              <a:t>But what are Face Filters ?</a:t>
            </a:r>
            <a:endParaRPr sz="12000" dirty="0"/>
          </a:p>
        </p:txBody>
      </p:sp>
    </p:spTree>
    <p:extLst>
      <p:ext uri="{BB962C8B-B14F-4D97-AF65-F5344CB8AC3E}">
        <p14:creationId xmlns:p14="http://schemas.microsoft.com/office/powerpoint/2010/main" val="318582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664875" y="809900"/>
            <a:ext cx="13384625" cy="1876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 Filter Examples</a:t>
            </a:r>
            <a:endParaRPr dirty="0"/>
          </a:p>
        </p:txBody>
      </p:sp>
      <p:pic>
        <p:nvPicPr>
          <p:cNvPr id="1026" name="Picture 2" descr="Image result for snapchat face filters">
            <a:extLst>
              <a:ext uri="{FF2B5EF4-FFF2-40B4-BE49-F238E27FC236}">
                <a16:creationId xmlns:a16="http://schemas.microsoft.com/office/drawing/2014/main" id="{B9C47701-0A63-4553-8E47-3A8904CE1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2971800"/>
            <a:ext cx="13408706" cy="108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acebook face filters">
            <a:extLst>
              <a:ext uri="{FF2B5EF4-FFF2-40B4-BE49-F238E27FC236}">
                <a16:creationId xmlns:a16="http://schemas.microsoft.com/office/drawing/2014/main" id="{E8FB3792-C342-43B9-9663-EEE01A32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255" y="1451006"/>
            <a:ext cx="7096125" cy="123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;p16">
            <a:extLst>
              <a:ext uri="{FF2B5EF4-FFF2-40B4-BE49-F238E27FC236}">
                <a16:creationId xmlns:a16="http://schemas.microsoft.com/office/drawing/2014/main" id="{41641A73-B2A2-4EE1-8AA7-0307CC6F89D9}"/>
              </a:ext>
            </a:extLst>
          </p:cNvPr>
          <p:cNvSpPr txBox="1">
            <a:spLocks/>
          </p:cNvSpPr>
          <p:nvPr/>
        </p:nvSpPr>
        <p:spPr>
          <a:xfrm>
            <a:off x="2514869" y="14097000"/>
            <a:ext cx="13384625" cy="18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200"/>
              <a:buFont typeface="Roboto Light"/>
              <a:buNone/>
              <a:defRPr sz="11200" b="0" i="0" u="none" strike="noStrike" cap="non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Snapchat</a:t>
            </a:r>
          </a:p>
        </p:txBody>
      </p:sp>
      <p:sp>
        <p:nvSpPr>
          <p:cNvPr id="6" name="Google Shape;63;p16">
            <a:extLst>
              <a:ext uri="{FF2B5EF4-FFF2-40B4-BE49-F238E27FC236}">
                <a16:creationId xmlns:a16="http://schemas.microsoft.com/office/drawing/2014/main" id="{E00D4C6C-E2A1-4283-AACA-05CB1AD41C98}"/>
              </a:ext>
            </a:extLst>
          </p:cNvPr>
          <p:cNvSpPr txBox="1">
            <a:spLocks/>
          </p:cNvSpPr>
          <p:nvPr/>
        </p:nvSpPr>
        <p:spPr>
          <a:xfrm>
            <a:off x="19999004" y="14097000"/>
            <a:ext cx="13384625" cy="187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200"/>
              <a:buFont typeface="Roboto Light"/>
              <a:buNone/>
              <a:defRPr sz="11200" b="0" i="0" u="none" strike="noStrike" cap="non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sz="19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Facebook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1246800" y="10033279"/>
            <a:ext cx="34082400" cy="33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are these built ?</a:t>
            </a:r>
            <a:endParaRPr dirty="0"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1"/>
          </p:nvPr>
        </p:nvSpPr>
        <p:spPr>
          <a:xfrm>
            <a:off x="1246800" y="13119275"/>
            <a:ext cx="34082400" cy="31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04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67</Words>
  <Application>Microsoft Office PowerPoint</Application>
  <PresentationFormat>Custom</PresentationFormat>
  <Paragraphs>17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Roboto Light</vt:lpstr>
      <vt:lpstr>Roboto</vt:lpstr>
      <vt:lpstr>Simple Light</vt:lpstr>
      <vt:lpstr>PowerPoint Presentation</vt:lpstr>
      <vt:lpstr>Aarshad Devani Web, XR, C# Developer</vt:lpstr>
      <vt:lpstr>What are we going to talk about ?</vt:lpstr>
      <vt:lpstr>Web AR</vt:lpstr>
      <vt:lpstr>But what in Web AR ?</vt:lpstr>
      <vt:lpstr>Face Filters</vt:lpstr>
      <vt:lpstr>But what are Face Filters ?</vt:lpstr>
      <vt:lpstr>Face Filter Examples</vt:lpstr>
      <vt:lpstr>How are these built ?</vt:lpstr>
      <vt:lpstr>OK but How??</vt:lpstr>
      <vt:lpstr>PowerPoint Presentation</vt:lpstr>
      <vt:lpstr>But what about such cases?</vt:lpstr>
      <vt:lpstr>When are you going to tell us how to build our own filters ?</vt:lpstr>
      <vt:lpstr>NO DEMO</vt:lpstr>
      <vt:lpstr>PowerPoint Presentation</vt:lpstr>
      <vt:lpstr>DEMO</vt:lpstr>
      <vt:lpstr>PowerPoint Presentation</vt:lpstr>
      <vt:lpstr>Questions ??</vt:lpstr>
      <vt:lpstr>Questions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Devani, Aarshad</dc:creator>
  <cp:lastModifiedBy>Devani, Aarshad</cp:lastModifiedBy>
  <cp:revision>9</cp:revision>
  <dcterms:modified xsi:type="dcterms:W3CDTF">2019-10-10T16:49:01Z</dcterms:modified>
</cp:coreProperties>
</file>